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9926638" cy="143557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718592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238F2586-7CBE-47D6-90E3-A7F099905E4A}" type="datetimeFigureOut">
              <a:rPr lang="cs-CZ" smtClean="0"/>
              <a:t>11.07.2022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733550" y="1795463"/>
            <a:ext cx="645953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1" y="6908124"/>
            <a:ext cx="7942238" cy="5652309"/>
          </a:xfrm>
          <a:prstGeom prst="rect">
            <a:avLst/>
          </a:prstGeom>
        </p:spPr>
        <p:txBody>
          <a:bodyPr vert="horz" lIns="132762" tIns="66381" rIns="132762" bIns="66381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13637171"/>
            <a:ext cx="4302625" cy="718592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F4BC1D68-B6CE-4371-A769-D0B76EDDE8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627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800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272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452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834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772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017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171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496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591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759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472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5D108-62EB-442E-81A5-EE506A143032}" type="datetimeFigureOut">
              <a:rPr lang="de-AT" smtClean="0"/>
              <a:t>11.07.2022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BEC54-276A-4869-94BF-F2C36597B9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49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109403" y="908720"/>
            <a:ext cx="525435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cs-CZ" sz="3200" b="1" dirty="0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OBRÁZKY Z HISTORIE </a:t>
            </a:r>
          </a:p>
          <a:p>
            <a:pPr>
              <a:lnSpc>
                <a:spcPct val="80000"/>
              </a:lnSpc>
            </a:pPr>
            <a:r>
              <a:rPr lang="cs-CZ" sz="3200" b="1" dirty="0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KPF-02-252</a:t>
            </a:r>
            <a:endParaRPr lang="de-AT" sz="3600" b="1" dirty="0">
              <a:solidFill>
                <a:srgbClr val="3761A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755576" y="2204863"/>
            <a:ext cx="8239140" cy="28304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Hlavním cílem projektu </a:t>
            </a:r>
            <a:r>
              <a:rPr lang="cs-CZ" sz="2400" b="1" dirty="0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 seznámení veřejnosti s historií oblastí </a:t>
            </a:r>
            <a:r>
              <a:rPr lang="cs-CZ" sz="2400" b="1" dirty="0" err="1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Podpálaví</a:t>
            </a:r>
            <a:r>
              <a:rPr lang="cs-CZ" sz="2400" dirty="0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(Mikulovsko, Břeclavsko, Lednicko-valtický areál) </a:t>
            </a:r>
            <a:r>
              <a:rPr lang="cs-CZ" sz="2400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cs-CZ" sz="2400" b="1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rakouského </a:t>
            </a:r>
            <a:r>
              <a:rPr lang="cs-CZ" sz="2400" b="1" dirty="0" err="1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Wienviertelu</a:t>
            </a:r>
            <a:r>
              <a:rPr lang="cs-CZ" sz="2400" b="1" dirty="0">
                <a:solidFill>
                  <a:srgbClr val="3761A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solidFill>
                  <a:srgbClr val="3761A1"/>
                </a:solidFill>
                <a:latin typeface="Arial"/>
                <a:ea typeface="Calibri"/>
                <a:cs typeface="Arial"/>
              </a:rPr>
              <a:t>V rámci projektu budou pro veřejnost organizovány aktivity jako jsou výstavy, workshopy pro děti a mládež s atraktivním programem. V závěru projektu bude vydána také publikace (komiks), která připomene společnou historii obou oblastí.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solidFill>
                  <a:srgbClr val="3761A1"/>
                </a:solidFill>
                <a:latin typeface="Arial"/>
                <a:ea typeface="Calibri"/>
                <a:cs typeface="Arial"/>
              </a:rPr>
              <a:t>Doba realizace projektu je od 01.10.2021 do 30.10.2022</a:t>
            </a:r>
          </a:p>
          <a:p>
            <a:pPr marL="0" indent="0">
              <a:lnSpc>
                <a:spcPct val="110000"/>
              </a:lnSpc>
              <a:buNone/>
            </a:pPr>
            <a:endParaRPr lang="de-AT" dirty="0"/>
          </a:p>
        </p:txBody>
      </p:sp>
      <p:sp>
        <p:nvSpPr>
          <p:cNvPr id="9" name="Textfeld 5"/>
          <p:cNvSpPr txBox="1"/>
          <p:nvPr/>
        </p:nvSpPr>
        <p:spPr>
          <a:xfrm>
            <a:off x="3707904" y="6365997"/>
            <a:ext cx="1297641" cy="43204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cs-CZ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de-AT" sz="800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531089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0" y="503536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7452320" y="5013176"/>
            <a:ext cx="1736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www.at-cz.eu</a:t>
            </a:r>
            <a:endParaRPr lang="de-DE" sz="1400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691680" y="6582021"/>
            <a:ext cx="54726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Spolufinancován z prostředků Evropského fondu regionálního rozvoje</a:t>
            </a:r>
            <a:endParaRPr lang="de-DE" sz="105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430" y="0"/>
            <a:ext cx="2855570" cy="136815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48" y="5445224"/>
            <a:ext cx="1383032" cy="111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64C94BE1-8EEC-3A48-7174-94CD154A95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7824" y="5389969"/>
            <a:ext cx="1026743" cy="119463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6FC8B0B-A1AA-B798-71C5-CFB3522D75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7635" y="5354330"/>
            <a:ext cx="2124605" cy="1255129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1CA0E7C4-A9EA-8E23-C695-28AEAE3CD25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429" y="5385323"/>
            <a:ext cx="1778816" cy="115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88912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Larissa</vt:lpstr>
      <vt:lpstr>Prezentace aplikace PowerPoint</vt:lpstr>
    </vt:vector>
  </TitlesOfParts>
  <Company>Land Oberösterreich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Baumgartner, Verena</dc:creator>
  <cp:lastModifiedBy>Korandová Kateřina</cp:lastModifiedBy>
  <cp:revision>26</cp:revision>
  <cp:lastPrinted>2022-06-24T08:49:37Z</cp:lastPrinted>
  <dcterms:created xsi:type="dcterms:W3CDTF">2016-11-23T12:03:32Z</dcterms:created>
  <dcterms:modified xsi:type="dcterms:W3CDTF">2022-07-11T13:20:10Z</dcterms:modified>
</cp:coreProperties>
</file>